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1"/>
  </p:notesMasterIdLst>
  <p:sldIdLst>
    <p:sldId id="256" r:id="rId3"/>
    <p:sldId id="287" r:id="rId4"/>
    <p:sldId id="283" r:id="rId5"/>
    <p:sldId id="286" r:id="rId6"/>
    <p:sldId id="285" r:id="rId7"/>
    <p:sldId id="296" r:id="rId8"/>
    <p:sldId id="288" r:id="rId9"/>
    <p:sldId id="27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6699FF"/>
    <a:srgbClr val="3366FF"/>
    <a:srgbClr val="00CC66"/>
    <a:srgbClr val="00FFCC"/>
    <a:srgbClr val="99FF66"/>
    <a:srgbClr val="99FF99"/>
    <a:srgbClr val="00FFFF"/>
    <a:srgbClr val="00FF00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5" autoAdjust="0"/>
    <p:restoredTop sz="94622" autoAdjust="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3070D8-B25F-4D4F-B8F9-D9D3392ECD6F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6BAB1E4-2EBD-4D47-B13E-AD200D3603D1}">
      <dgm:prSet phldrT="[Текст]" custT="1"/>
      <dgm:spPr/>
      <dgm:t>
        <a:bodyPr/>
        <a:lstStyle/>
        <a:p>
          <a:r>
            <a:rPr lang="ru-RU" sz="1100" dirty="0" smtClean="0"/>
            <a:t>Педагоги специального образования</a:t>
          </a:r>
          <a:endParaRPr lang="ru-RU" sz="1100" dirty="0"/>
        </a:p>
      </dgm:t>
    </dgm:pt>
    <dgm:pt modelId="{593CB159-1392-4635-9EE0-476FE4A50EF8}" type="parTrans" cxnId="{87AFD615-CC34-402A-9D45-3F9239C70D18}">
      <dgm:prSet/>
      <dgm:spPr/>
      <dgm:t>
        <a:bodyPr/>
        <a:lstStyle/>
        <a:p>
          <a:endParaRPr lang="ru-RU"/>
        </a:p>
      </dgm:t>
    </dgm:pt>
    <dgm:pt modelId="{19C844EA-A7BE-49C2-8E8D-D303351C26C0}" type="sibTrans" cxnId="{87AFD615-CC34-402A-9D45-3F9239C70D18}">
      <dgm:prSet/>
      <dgm:spPr/>
      <dgm:t>
        <a:bodyPr/>
        <a:lstStyle/>
        <a:p>
          <a:endParaRPr lang="ru-RU"/>
        </a:p>
      </dgm:t>
    </dgm:pt>
    <dgm:pt modelId="{191BEEB0-4AC6-4F6E-84A7-77BED119261C}">
      <dgm:prSet phldrT="[Текст]" custT="1"/>
      <dgm:spPr/>
      <dgm:t>
        <a:bodyPr/>
        <a:lstStyle/>
        <a:p>
          <a:r>
            <a:rPr lang="ru-RU" sz="1400" dirty="0" smtClean="0"/>
            <a:t>Учитель -логопед</a:t>
          </a:r>
          <a:endParaRPr lang="ru-RU" sz="1400" dirty="0"/>
        </a:p>
      </dgm:t>
    </dgm:pt>
    <dgm:pt modelId="{95AF6C6E-E206-4A30-AB07-F65A09B0D3D2}" type="parTrans" cxnId="{96D066E5-7BA7-472E-B78A-EAD1CE7276C6}">
      <dgm:prSet/>
      <dgm:spPr/>
      <dgm:t>
        <a:bodyPr/>
        <a:lstStyle/>
        <a:p>
          <a:endParaRPr lang="ru-RU"/>
        </a:p>
      </dgm:t>
    </dgm:pt>
    <dgm:pt modelId="{123F47EF-0EFA-40E6-8D54-5D5094053C3A}" type="sibTrans" cxnId="{96D066E5-7BA7-472E-B78A-EAD1CE7276C6}">
      <dgm:prSet/>
      <dgm:spPr/>
      <dgm:t>
        <a:bodyPr/>
        <a:lstStyle/>
        <a:p>
          <a:endParaRPr lang="ru-RU"/>
        </a:p>
      </dgm:t>
    </dgm:pt>
    <dgm:pt modelId="{814F77E8-36D4-4F31-B191-CB0ABF4E1568}">
      <dgm:prSet phldrT="[Текст]" custT="1"/>
      <dgm:spPr/>
      <dgm:t>
        <a:bodyPr/>
        <a:lstStyle/>
        <a:p>
          <a:r>
            <a:rPr lang="ru-RU" sz="1400" dirty="0" smtClean="0"/>
            <a:t>Музыкальный руководитель</a:t>
          </a:r>
          <a:endParaRPr lang="ru-RU" sz="1400" dirty="0"/>
        </a:p>
      </dgm:t>
    </dgm:pt>
    <dgm:pt modelId="{B432BBB5-8830-469A-9AAA-C69D34DAC527}" type="parTrans" cxnId="{5904726A-313A-479C-A867-6F5E7336B2EA}">
      <dgm:prSet/>
      <dgm:spPr/>
      <dgm:t>
        <a:bodyPr/>
        <a:lstStyle/>
        <a:p>
          <a:endParaRPr lang="ru-RU"/>
        </a:p>
      </dgm:t>
    </dgm:pt>
    <dgm:pt modelId="{DB9EB6FE-CCC1-480D-BEA2-91F032CAEBB0}" type="sibTrans" cxnId="{5904726A-313A-479C-A867-6F5E7336B2EA}">
      <dgm:prSet/>
      <dgm:spPr/>
      <dgm:t>
        <a:bodyPr/>
        <a:lstStyle/>
        <a:p>
          <a:endParaRPr lang="ru-RU"/>
        </a:p>
      </dgm:t>
    </dgm:pt>
    <dgm:pt modelId="{CB68FAF1-A08E-4458-9B25-BF7D67F29577}">
      <dgm:prSet phldrT="[Текст]"/>
      <dgm:spPr/>
      <dgm:t>
        <a:bodyPr/>
        <a:lstStyle/>
        <a:p>
          <a:r>
            <a:rPr lang="ru-RU" dirty="0" smtClean="0"/>
            <a:t>Кружки</a:t>
          </a:r>
          <a:endParaRPr lang="ru-RU" dirty="0"/>
        </a:p>
      </dgm:t>
    </dgm:pt>
    <dgm:pt modelId="{500E5B74-90B2-487A-A886-740BEEC5FEAA}" type="parTrans" cxnId="{868EE651-EEE0-449F-A493-29128F43BC0C}">
      <dgm:prSet/>
      <dgm:spPr/>
      <dgm:t>
        <a:bodyPr/>
        <a:lstStyle/>
        <a:p>
          <a:endParaRPr lang="ru-RU"/>
        </a:p>
      </dgm:t>
    </dgm:pt>
    <dgm:pt modelId="{124679C5-EB6F-41E0-8D6F-7D2F7CC3DD20}" type="sibTrans" cxnId="{868EE651-EEE0-449F-A493-29128F43BC0C}">
      <dgm:prSet/>
      <dgm:spPr/>
      <dgm:t>
        <a:bodyPr/>
        <a:lstStyle/>
        <a:p>
          <a:endParaRPr lang="ru-RU"/>
        </a:p>
      </dgm:t>
    </dgm:pt>
    <dgm:pt modelId="{1AF46DEC-A152-430A-9D4E-128A8BF933D7}">
      <dgm:prSet phldrT="[Текст]" custT="1"/>
      <dgm:spPr/>
      <dgm:t>
        <a:bodyPr/>
        <a:lstStyle/>
        <a:p>
          <a:r>
            <a:rPr lang="ru-RU" sz="1400" dirty="0" smtClean="0"/>
            <a:t>хореография</a:t>
          </a:r>
          <a:endParaRPr lang="ru-RU" sz="1400" dirty="0"/>
        </a:p>
      </dgm:t>
    </dgm:pt>
    <dgm:pt modelId="{821CD527-3A06-4AF1-91EF-1031BCE472F3}" type="parTrans" cxnId="{07783E0A-C4A1-4A7D-AAC5-9E0ACA968A31}">
      <dgm:prSet/>
      <dgm:spPr/>
      <dgm:t>
        <a:bodyPr/>
        <a:lstStyle/>
        <a:p>
          <a:endParaRPr lang="ru-RU"/>
        </a:p>
      </dgm:t>
    </dgm:pt>
    <dgm:pt modelId="{5F32F161-13AD-4112-83F8-D4B8855C33C0}" type="sibTrans" cxnId="{07783E0A-C4A1-4A7D-AAC5-9E0ACA968A31}">
      <dgm:prSet/>
      <dgm:spPr/>
      <dgm:t>
        <a:bodyPr/>
        <a:lstStyle/>
        <a:p>
          <a:endParaRPr lang="ru-RU"/>
        </a:p>
      </dgm:t>
    </dgm:pt>
    <dgm:pt modelId="{81A3DCA4-51CF-4936-8A0D-D9B2F08FCE92}">
      <dgm:prSet phldrT="[Текст]"/>
      <dgm:spPr/>
      <dgm:t>
        <a:bodyPr/>
        <a:lstStyle/>
        <a:p>
          <a:r>
            <a:rPr lang="ru-RU" dirty="0" smtClean="0"/>
            <a:t>Кабинеты</a:t>
          </a:r>
          <a:endParaRPr lang="ru-RU" dirty="0"/>
        </a:p>
      </dgm:t>
    </dgm:pt>
    <dgm:pt modelId="{F12B89CB-B4EC-4520-AF37-F49A41BB0D9B}" type="parTrans" cxnId="{038C69D4-5439-49EF-B0DC-8A06BABB7539}">
      <dgm:prSet/>
      <dgm:spPr/>
      <dgm:t>
        <a:bodyPr/>
        <a:lstStyle/>
        <a:p>
          <a:endParaRPr lang="ru-RU"/>
        </a:p>
      </dgm:t>
    </dgm:pt>
    <dgm:pt modelId="{E1DD47A6-C9D8-4834-85B8-C052F2BA960E}" type="sibTrans" cxnId="{038C69D4-5439-49EF-B0DC-8A06BABB7539}">
      <dgm:prSet/>
      <dgm:spPr/>
      <dgm:t>
        <a:bodyPr/>
        <a:lstStyle/>
        <a:p>
          <a:endParaRPr lang="ru-RU"/>
        </a:p>
      </dgm:t>
    </dgm:pt>
    <dgm:pt modelId="{2B313706-D97C-448C-A869-998F5DC210AE}">
      <dgm:prSet phldrT="[Текст]" custT="1"/>
      <dgm:spPr/>
      <dgm:t>
        <a:bodyPr/>
        <a:lstStyle/>
        <a:p>
          <a:r>
            <a:rPr lang="ru-RU" sz="1400" dirty="0" smtClean="0"/>
            <a:t>Методический</a:t>
          </a:r>
          <a:endParaRPr lang="ru-RU" sz="1400" dirty="0"/>
        </a:p>
      </dgm:t>
    </dgm:pt>
    <dgm:pt modelId="{6CC2929F-2B67-46BD-9DEC-2B6175E66031}" type="parTrans" cxnId="{9F7076DA-C074-4BCE-A5EC-DC5151C48113}">
      <dgm:prSet/>
      <dgm:spPr/>
      <dgm:t>
        <a:bodyPr/>
        <a:lstStyle/>
        <a:p>
          <a:endParaRPr lang="ru-RU"/>
        </a:p>
      </dgm:t>
    </dgm:pt>
    <dgm:pt modelId="{2044E987-261E-463C-AAF9-A4F4B72AFBE1}" type="sibTrans" cxnId="{9F7076DA-C074-4BCE-A5EC-DC5151C48113}">
      <dgm:prSet/>
      <dgm:spPr/>
      <dgm:t>
        <a:bodyPr/>
        <a:lstStyle/>
        <a:p>
          <a:endParaRPr lang="ru-RU"/>
        </a:p>
      </dgm:t>
    </dgm:pt>
    <dgm:pt modelId="{AEA93B34-C7E1-4D78-97A5-84DBEB8E9798}">
      <dgm:prSet phldrT="[Текст]" custT="1"/>
      <dgm:spPr/>
      <dgm:t>
        <a:bodyPr/>
        <a:lstStyle/>
        <a:p>
          <a:r>
            <a:rPr lang="ru-RU" sz="1400" dirty="0" smtClean="0"/>
            <a:t>Педагог-психолог</a:t>
          </a:r>
          <a:endParaRPr lang="ru-RU" sz="1400" dirty="0"/>
        </a:p>
      </dgm:t>
    </dgm:pt>
    <dgm:pt modelId="{22201C6A-EEFF-4748-87D4-7F4E529665E0}" type="parTrans" cxnId="{0F66986F-A7CF-4C5E-96B0-8FB0257FEE87}">
      <dgm:prSet/>
      <dgm:spPr/>
      <dgm:t>
        <a:bodyPr/>
        <a:lstStyle/>
        <a:p>
          <a:endParaRPr lang="ru-RU"/>
        </a:p>
      </dgm:t>
    </dgm:pt>
    <dgm:pt modelId="{F8046096-7B96-41FF-89EE-EFF55E46107F}" type="sibTrans" cxnId="{0F66986F-A7CF-4C5E-96B0-8FB0257FEE87}">
      <dgm:prSet/>
      <dgm:spPr/>
      <dgm:t>
        <a:bodyPr/>
        <a:lstStyle/>
        <a:p>
          <a:endParaRPr lang="ru-RU"/>
        </a:p>
      </dgm:t>
    </dgm:pt>
    <dgm:pt modelId="{1BDFC971-2ABA-48A2-95EC-E6F71257A7C9}">
      <dgm:prSet phldrT="[Текст]" custT="1"/>
      <dgm:spPr/>
      <dgm:t>
        <a:bodyPr/>
        <a:lstStyle/>
        <a:p>
          <a:r>
            <a:rPr lang="ru-RU" sz="1400" dirty="0" smtClean="0"/>
            <a:t>Воспитатель по обучению татарскому языку</a:t>
          </a:r>
          <a:endParaRPr lang="ru-RU" sz="1400" dirty="0"/>
        </a:p>
      </dgm:t>
    </dgm:pt>
    <dgm:pt modelId="{4FDAAF47-841B-44CD-98BF-6524214854EE}" type="parTrans" cxnId="{9DE1E5FE-0269-4521-8132-2E91C40B1152}">
      <dgm:prSet/>
      <dgm:spPr/>
      <dgm:t>
        <a:bodyPr/>
        <a:lstStyle/>
        <a:p>
          <a:endParaRPr lang="ru-RU"/>
        </a:p>
      </dgm:t>
    </dgm:pt>
    <dgm:pt modelId="{EA9F635F-AE50-4D21-9D46-EDF377443BA9}" type="sibTrans" cxnId="{9DE1E5FE-0269-4521-8132-2E91C40B1152}">
      <dgm:prSet/>
      <dgm:spPr/>
      <dgm:t>
        <a:bodyPr/>
        <a:lstStyle/>
        <a:p>
          <a:endParaRPr lang="ru-RU"/>
        </a:p>
      </dgm:t>
    </dgm:pt>
    <dgm:pt modelId="{756E9CBF-3596-4F6C-8999-0EFE9F71FABF}">
      <dgm:prSet phldrT="[Текст]" custT="1"/>
      <dgm:spPr/>
      <dgm:t>
        <a:bodyPr/>
        <a:lstStyle/>
        <a:p>
          <a:r>
            <a:rPr lang="ru-RU" sz="1400" dirty="0" smtClean="0"/>
            <a:t>Веселый английский</a:t>
          </a:r>
          <a:endParaRPr lang="ru-RU" sz="1400" dirty="0"/>
        </a:p>
      </dgm:t>
    </dgm:pt>
    <dgm:pt modelId="{7E5E100A-F901-4E9B-A913-AF3E59B6C751}" type="parTrans" cxnId="{64379C63-0EFE-4FB1-8924-B6EE53FE0F00}">
      <dgm:prSet/>
      <dgm:spPr/>
      <dgm:t>
        <a:bodyPr/>
        <a:lstStyle/>
        <a:p>
          <a:endParaRPr lang="ru-RU"/>
        </a:p>
      </dgm:t>
    </dgm:pt>
    <dgm:pt modelId="{4A12BDE9-8E74-4B84-B77B-B5B1A2A5E7AE}" type="sibTrans" cxnId="{64379C63-0EFE-4FB1-8924-B6EE53FE0F00}">
      <dgm:prSet/>
      <dgm:spPr/>
      <dgm:t>
        <a:bodyPr/>
        <a:lstStyle/>
        <a:p>
          <a:endParaRPr lang="ru-RU"/>
        </a:p>
      </dgm:t>
    </dgm:pt>
    <dgm:pt modelId="{F117B0FF-9191-48B2-A0DA-E469364E7EA5}">
      <dgm:prSet phldrT="[Текст]" custT="1"/>
      <dgm:spPr/>
      <dgm:t>
        <a:bodyPr/>
        <a:lstStyle/>
        <a:p>
          <a:r>
            <a:rPr lang="ru-RU" sz="1400" dirty="0" smtClean="0"/>
            <a:t>Подготовка к школе</a:t>
          </a:r>
          <a:endParaRPr lang="ru-RU" sz="1400" dirty="0"/>
        </a:p>
      </dgm:t>
    </dgm:pt>
    <dgm:pt modelId="{7E1DDF6D-626E-420D-8AE5-69BD52767CDF}" type="parTrans" cxnId="{BD12B97A-6E36-4AD7-82CC-0423EF0417B2}">
      <dgm:prSet/>
      <dgm:spPr/>
      <dgm:t>
        <a:bodyPr/>
        <a:lstStyle/>
        <a:p>
          <a:endParaRPr lang="ru-RU"/>
        </a:p>
      </dgm:t>
    </dgm:pt>
    <dgm:pt modelId="{CC5DE047-0674-44B2-9FBD-FDA81CFDFACA}" type="sibTrans" cxnId="{BD12B97A-6E36-4AD7-82CC-0423EF0417B2}">
      <dgm:prSet/>
      <dgm:spPr/>
      <dgm:t>
        <a:bodyPr/>
        <a:lstStyle/>
        <a:p>
          <a:endParaRPr lang="ru-RU"/>
        </a:p>
      </dgm:t>
    </dgm:pt>
    <dgm:pt modelId="{DC17F4C9-EE4B-4585-AAAE-7E46A90B9411}">
      <dgm:prSet phldrT="[Текст]" custT="1"/>
      <dgm:spPr/>
      <dgm:t>
        <a:bodyPr/>
        <a:lstStyle/>
        <a:p>
          <a:r>
            <a:rPr lang="ru-RU" sz="1400" dirty="0" err="1" smtClean="0"/>
            <a:t>Логоритмика</a:t>
          </a:r>
          <a:endParaRPr lang="ru-RU" sz="1400" dirty="0"/>
        </a:p>
      </dgm:t>
    </dgm:pt>
    <dgm:pt modelId="{D2DE6E0A-8092-4EEB-A2CE-CD865EA09294}" type="parTrans" cxnId="{F1183C3E-A203-49EF-8917-293334642622}">
      <dgm:prSet/>
      <dgm:spPr/>
      <dgm:t>
        <a:bodyPr/>
        <a:lstStyle/>
        <a:p>
          <a:endParaRPr lang="ru-RU"/>
        </a:p>
      </dgm:t>
    </dgm:pt>
    <dgm:pt modelId="{5F4E7192-5A0B-403A-AED3-2A98FB733514}" type="sibTrans" cxnId="{F1183C3E-A203-49EF-8917-293334642622}">
      <dgm:prSet/>
      <dgm:spPr/>
      <dgm:t>
        <a:bodyPr/>
        <a:lstStyle/>
        <a:p>
          <a:endParaRPr lang="ru-RU"/>
        </a:p>
      </dgm:t>
    </dgm:pt>
    <dgm:pt modelId="{D17ECB7E-6FA8-4DF3-AB40-A0C285067CDB}">
      <dgm:prSet phldrT="[Текст]" custT="1"/>
      <dgm:spPr/>
      <dgm:t>
        <a:bodyPr/>
        <a:lstStyle/>
        <a:p>
          <a:r>
            <a:rPr lang="ru-RU" sz="1400" dirty="0" smtClean="0"/>
            <a:t>Логопедический</a:t>
          </a:r>
          <a:endParaRPr lang="ru-RU" sz="1400" dirty="0"/>
        </a:p>
      </dgm:t>
    </dgm:pt>
    <dgm:pt modelId="{D2249398-D1A7-4174-8088-0FE11ECD69F4}" type="parTrans" cxnId="{9E0EF9B5-0FE4-45B1-90C9-2ABF8E39C5BC}">
      <dgm:prSet/>
      <dgm:spPr/>
      <dgm:t>
        <a:bodyPr/>
        <a:lstStyle/>
        <a:p>
          <a:endParaRPr lang="ru-RU"/>
        </a:p>
      </dgm:t>
    </dgm:pt>
    <dgm:pt modelId="{37A494A9-E3EE-4363-A6DC-F09D1C120F5D}" type="sibTrans" cxnId="{9E0EF9B5-0FE4-45B1-90C9-2ABF8E39C5BC}">
      <dgm:prSet/>
      <dgm:spPr/>
      <dgm:t>
        <a:bodyPr/>
        <a:lstStyle/>
        <a:p>
          <a:endParaRPr lang="ru-RU"/>
        </a:p>
      </dgm:t>
    </dgm:pt>
    <dgm:pt modelId="{B29B6DA1-9EB1-4328-A1FD-85E0C3A8D5FB}">
      <dgm:prSet phldrT="[Текст]" custT="1"/>
      <dgm:spPr/>
      <dgm:t>
        <a:bodyPr/>
        <a:lstStyle/>
        <a:p>
          <a:r>
            <a:rPr lang="ru-RU" sz="1400" dirty="0" smtClean="0"/>
            <a:t>Медицинский</a:t>
          </a:r>
          <a:endParaRPr lang="ru-RU" sz="1400" dirty="0"/>
        </a:p>
      </dgm:t>
    </dgm:pt>
    <dgm:pt modelId="{CCB44959-50E2-48D9-8347-25F390145DA9}" type="parTrans" cxnId="{1293F310-3735-4416-9707-3C8E277C876F}">
      <dgm:prSet/>
      <dgm:spPr/>
      <dgm:t>
        <a:bodyPr/>
        <a:lstStyle/>
        <a:p>
          <a:endParaRPr lang="ru-RU"/>
        </a:p>
      </dgm:t>
    </dgm:pt>
    <dgm:pt modelId="{5F0B6AD7-D863-458C-B8FF-B36F44ED9C9A}" type="sibTrans" cxnId="{1293F310-3735-4416-9707-3C8E277C876F}">
      <dgm:prSet/>
      <dgm:spPr/>
      <dgm:t>
        <a:bodyPr/>
        <a:lstStyle/>
        <a:p>
          <a:endParaRPr lang="ru-RU"/>
        </a:p>
      </dgm:t>
    </dgm:pt>
    <dgm:pt modelId="{EFD61F1F-BF80-4EB8-9E92-8240BD272507}">
      <dgm:prSet phldrT="[Текст]" custT="1"/>
      <dgm:spPr/>
      <dgm:t>
        <a:bodyPr/>
        <a:lstStyle/>
        <a:p>
          <a:r>
            <a:rPr lang="ru-RU" sz="1400" dirty="0" smtClean="0"/>
            <a:t>Татарский</a:t>
          </a:r>
          <a:endParaRPr lang="ru-RU" sz="1400" dirty="0"/>
        </a:p>
      </dgm:t>
    </dgm:pt>
    <dgm:pt modelId="{A5457212-D2C4-42CC-A98D-9E2090DEED9E}" type="parTrans" cxnId="{F5B9949C-6542-4397-9621-ABC07881928C}">
      <dgm:prSet/>
      <dgm:spPr/>
      <dgm:t>
        <a:bodyPr/>
        <a:lstStyle/>
        <a:p>
          <a:endParaRPr lang="ru-RU"/>
        </a:p>
      </dgm:t>
    </dgm:pt>
    <dgm:pt modelId="{0C95DCE7-76BA-47DC-AEB1-8F7141B46C2D}" type="sibTrans" cxnId="{F5B9949C-6542-4397-9621-ABC07881928C}">
      <dgm:prSet/>
      <dgm:spPr/>
      <dgm:t>
        <a:bodyPr/>
        <a:lstStyle/>
        <a:p>
          <a:endParaRPr lang="ru-RU"/>
        </a:p>
      </dgm:t>
    </dgm:pt>
    <dgm:pt modelId="{EF16BFE0-8B6C-4EDD-8CF9-4040689ABCFA}">
      <dgm:prSet phldrT="[Текст]" custT="1"/>
      <dgm:spPr/>
      <dgm:t>
        <a:bodyPr/>
        <a:lstStyle/>
        <a:p>
          <a:endParaRPr lang="ru-RU" sz="1400" dirty="0"/>
        </a:p>
      </dgm:t>
    </dgm:pt>
    <dgm:pt modelId="{AD4799DA-CA10-4E31-91C8-134DCBE8DDD8}" type="parTrans" cxnId="{52354624-4976-47FA-927D-F2994A65CD2A}">
      <dgm:prSet/>
      <dgm:spPr/>
      <dgm:t>
        <a:bodyPr/>
        <a:lstStyle/>
        <a:p>
          <a:endParaRPr lang="ru-RU"/>
        </a:p>
      </dgm:t>
    </dgm:pt>
    <dgm:pt modelId="{A34EE6A7-85FB-4DF6-BE97-D27E0308C96F}" type="sibTrans" cxnId="{52354624-4976-47FA-927D-F2994A65CD2A}">
      <dgm:prSet/>
      <dgm:spPr/>
      <dgm:t>
        <a:bodyPr/>
        <a:lstStyle/>
        <a:p>
          <a:endParaRPr lang="ru-RU"/>
        </a:p>
      </dgm:t>
    </dgm:pt>
    <dgm:pt modelId="{BEB0C27D-5D8E-422A-8B8A-D5F62856B921}">
      <dgm:prSet phldrT="[Текст]" custT="1"/>
      <dgm:spPr/>
      <dgm:t>
        <a:bodyPr/>
        <a:lstStyle/>
        <a:p>
          <a:r>
            <a:rPr lang="ru-RU" sz="1400" dirty="0" smtClean="0"/>
            <a:t>Физкультурный зал</a:t>
          </a:r>
          <a:endParaRPr lang="ru-RU" sz="1400" dirty="0"/>
        </a:p>
      </dgm:t>
    </dgm:pt>
    <dgm:pt modelId="{6661194E-8534-4131-A32B-FC6DAEEF0E46}" type="parTrans" cxnId="{4FD9FCF2-CC29-42AD-9179-6CE2B41B4582}">
      <dgm:prSet/>
      <dgm:spPr/>
      <dgm:t>
        <a:bodyPr/>
        <a:lstStyle/>
        <a:p>
          <a:endParaRPr lang="ru-RU"/>
        </a:p>
      </dgm:t>
    </dgm:pt>
    <dgm:pt modelId="{D2B58265-57D9-48DA-AD43-4B0DDFCFF315}" type="sibTrans" cxnId="{4FD9FCF2-CC29-42AD-9179-6CE2B41B4582}">
      <dgm:prSet/>
      <dgm:spPr/>
      <dgm:t>
        <a:bodyPr/>
        <a:lstStyle/>
        <a:p>
          <a:endParaRPr lang="ru-RU"/>
        </a:p>
      </dgm:t>
    </dgm:pt>
    <dgm:pt modelId="{DB10FAD6-2DF5-4124-AB1D-0FCB58F3AD65}">
      <dgm:prSet phldrT="[Текст]" custT="1"/>
      <dgm:spPr/>
      <dgm:t>
        <a:bodyPr/>
        <a:lstStyle/>
        <a:p>
          <a:r>
            <a:rPr lang="ru-RU" sz="1400" smtClean="0"/>
            <a:t>Музыкальный</a:t>
          </a:r>
          <a:endParaRPr lang="ru-RU" sz="1400" dirty="0"/>
        </a:p>
      </dgm:t>
    </dgm:pt>
    <dgm:pt modelId="{5BC850D1-14FA-400F-94E9-C218A8174FD4}" type="parTrans" cxnId="{E55CBA83-1716-4950-A8C8-2FBA358549AC}">
      <dgm:prSet/>
      <dgm:spPr/>
      <dgm:t>
        <a:bodyPr/>
        <a:lstStyle/>
        <a:p>
          <a:endParaRPr lang="ru-RU"/>
        </a:p>
      </dgm:t>
    </dgm:pt>
    <dgm:pt modelId="{89E594B6-169B-47FF-A49E-25F72ABD135D}" type="sibTrans" cxnId="{E55CBA83-1716-4950-A8C8-2FBA358549AC}">
      <dgm:prSet/>
      <dgm:spPr/>
      <dgm:t>
        <a:bodyPr/>
        <a:lstStyle/>
        <a:p>
          <a:endParaRPr lang="ru-RU"/>
        </a:p>
      </dgm:t>
    </dgm:pt>
    <dgm:pt modelId="{3C4C6F80-6F14-4063-BC23-CA076A1D1286}">
      <dgm:prSet phldrT="[Текст]" custT="1"/>
      <dgm:spPr/>
      <dgm:t>
        <a:bodyPr/>
        <a:lstStyle/>
        <a:p>
          <a:endParaRPr lang="ru-RU" sz="1400" dirty="0"/>
        </a:p>
      </dgm:t>
    </dgm:pt>
    <dgm:pt modelId="{19182C29-B795-4DCF-B015-A2AF7BF61E75}" type="parTrans" cxnId="{AF8DA2B5-9C45-4A84-8CAF-1142385998DD}">
      <dgm:prSet/>
      <dgm:spPr/>
      <dgm:t>
        <a:bodyPr/>
        <a:lstStyle/>
        <a:p>
          <a:endParaRPr lang="ru-RU"/>
        </a:p>
      </dgm:t>
    </dgm:pt>
    <dgm:pt modelId="{D0D0A758-0225-4473-942A-2541025319E8}" type="sibTrans" cxnId="{AF8DA2B5-9C45-4A84-8CAF-1142385998DD}">
      <dgm:prSet/>
      <dgm:spPr/>
      <dgm:t>
        <a:bodyPr/>
        <a:lstStyle/>
        <a:p>
          <a:endParaRPr lang="ru-RU"/>
        </a:p>
      </dgm:t>
    </dgm:pt>
    <dgm:pt modelId="{62DA7D2B-1804-46D8-802F-F3E929A047E1}">
      <dgm:prSet phldrT="[Текст]" custT="1"/>
      <dgm:spPr/>
      <dgm:t>
        <a:bodyPr/>
        <a:lstStyle/>
        <a:p>
          <a:r>
            <a:rPr lang="ru-RU" sz="1400" dirty="0" smtClean="0"/>
            <a:t>Инструктор по физической культуре</a:t>
          </a:r>
          <a:endParaRPr lang="ru-RU" sz="1400" dirty="0"/>
        </a:p>
      </dgm:t>
    </dgm:pt>
    <dgm:pt modelId="{B87BC68E-4F5E-4DE0-A000-8701F6636DF4}" type="parTrans" cxnId="{E37BF428-691A-4108-8545-0B428CD46D17}">
      <dgm:prSet/>
      <dgm:spPr/>
    </dgm:pt>
    <dgm:pt modelId="{0D954EEA-9237-404D-8FD4-1DD2E0D60A62}" type="sibTrans" cxnId="{E37BF428-691A-4108-8545-0B428CD46D17}">
      <dgm:prSet/>
      <dgm:spPr/>
    </dgm:pt>
    <dgm:pt modelId="{B3F074BA-0D95-4827-A831-95AC2340E95F}">
      <dgm:prSet phldrT="[Текст]" custT="1"/>
      <dgm:spPr/>
      <dgm:t>
        <a:bodyPr/>
        <a:lstStyle/>
        <a:p>
          <a:r>
            <a:rPr lang="ru-RU" sz="1400" dirty="0" err="1" smtClean="0"/>
            <a:t>Тхэквандо</a:t>
          </a:r>
          <a:endParaRPr lang="ru-RU" sz="1400" dirty="0"/>
        </a:p>
      </dgm:t>
    </dgm:pt>
    <dgm:pt modelId="{606DFE86-6292-4B31-B8E0-06D5251DAAC3}" type="parTrans" cxnId="{285ACCFE-20A9-412D-9432-0C2093183854}">
      <dgm:prSet/>
      <dgm:spPr/>
    </dgm:pt>
    <dgm:pt modelId="{8EFA7A92-4755-44C1-A792-302A50C8ED5E}" type="sibTrans" cxnId="{285ACCFE-20A9-412D-9432-0C2093183854}">
      <dgm:prSet/>
      <dgm:spPr/>
    </dgm:pt>
    <dgm:pt modelId="{84D9551F-57CB-48A8-AD76-91A454516BF2}" type="pres">
      <dgm:prSet presAssocID="{183070D8-B25F-4D4F-B8F9-D9D3392ECD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7546F85-5208-4C23-8CEF-601AE76BF55C}" type="pres">
      <dgm:prSet presAssocID="{76BAB1E4-2EBD-4D47-B13E-AD200D3603D1}" presName="composite" presStyleCnt="0"/>
      <dgm:spPr/>
    </dgm:pt>
    <dgm:pt modelId="{31F21D34-9DCA-40D8-886B-BA603F5CAB9E}" type="pres">
      <dgm:prSet presAssocID="{76BAB1E4-2EBD-4D47-B13E-AD200D3603D1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D4655B-2A18-4DD6-A278-993EA1BCDC91}" type="pres">
      <dgm:prSet presAssocID="{76BAB1E4-2EBD-4D47-B13E-AD200D3603D1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9A50AE-C1F5-4DF4-9DCC-74F59B4154D6}" type="pres">
      <dgm:prSet presAssocID="{19C844EA-A7BE-49C2-8E8D-D303351C26C0}" presName="sp" presStyleCnt="0"/>
      <dgm:spPr/>
    </dgm:pt>
    <dgm:pt modelId="{018A5D84-6E7D-4E8B-B0C2-15C6F5F96C5C}" type="pres">
      <dgm:prSet presAssocID="{CB68FAF1-A08E-4458-9B25-BF7D67F29577}" presName="composite" presStyleCnt="0"/>
      <dgm:spPr/>
    </dgm:pt>
    <dgm:pt modelId="{8C97AAE7-85AA-4A55-9CE9-B087BE0B99DD}" type="pres">
      <dgm:prSet presAssocID="{CB68FAF1-A08E-4458-9B25-BF7D67F29577}" presName="parentText" presStyleLbl="alignNode1" presStyleIdx="1" presStyleCnt="3" custScaleX="11063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E7D9A1-87BB-4A5E-9461-09164829FD9B}" type="pres">
      <dgm:prSet presAssocID="{CB68FAF1-A08E-4458-9B25-BF7D67F29577}" presName="descendantText" presStyleLbl="alignAcc1" presStyleIdx="1" presStyleCnt="3" custScaleY="179934" custLinFactNeighborX="-1048" custLinFactNeighborY="-90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BF893D-27A1-4727-AC10-6463C189E410}" type="pres">
      <dgm:prSet presAssocID="{124679C5-EB6F-41E0-8D6F-7D2F7CC3DD20}" presName="sp" presStyleCnt="0"/>
      <dgm:spPr/>
    </dgm:pt>
    <dgm:pt modelId="{87CA818B-CE26-4DF8-AF23-70D8C6E1455C}" type="pres">
      <dgm:prSet presAssocID="{81A3DCA4-51CF-4936-8A0D-D9B2F08FCE92}" presName="composite" presStyleCnt="0"/>
      <dgm:spPr/>
    </dgm:pt>
    <dgm:pt modelId="{AB170E19-BF81-4DD8-8685-E3C8BCE431F9}" type="pres">
      <dgm:prSet presAssocID="{81A3DCA4-51CF-4936-8A0D-D9B2F08FCE92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D45A6E-8116-41AE-94F8-EDCD953E48B7}" type="pres">
      <dgm:prSet presAssocID="{81A3DCA4-51CF-4936-8A0D-D9B2F08FCE92}" presName="descendantText" presStyleLbl="alignAcc1" presStyleIdx="2" presStyleCnt="3" custScaleY="1775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37D555-B8D5-439D-A026-4204D1C994B7}" type="presOf" srcId="{76BAB1E4-2EBD-4D47-B13E-AD200D3603D1}" destId="{31F21D34-9DCA-40D8-886B-BA603F5CAB9E}" srcOrd="0" destOrd="0" presId="urn:microsoft.com/office/officeart/2005/8/layout/chevron2"/>
    <dgm:cxn modelId="{893F60A3-AA7B-4B58-9E46-BFE057911EF1}" type="presOf" srcId="{191BEEB0-4AC6-4F6E-84A7-77BED119261C}" destId="{55D4655B-2A18-4DD6-A278-993EA1BCDC91}" srcOrd="0" destOrd="0" presId="urn:microsoft.com/office/officeart/2005/8/layout/chevron2"/>
    <dgm:cxn modelId="{9E0EF9B5-0FE4-45B1-90C9-2ABF8E39C5BC}" srcId="{81A3DCA4-51CF-4936-8A0D-D9B2F08FCE92}" destId="{D17ECB7E-6FA8-4DF3-AB40-A0C285067CDB}" srcOrd="2" destOrd="0" parTransId="{D2249398-D1A7-4174-8088-0FE11ECD69F4}" sibTransId="{37A494A9-E3EE-4363-A6DC-F09D1C120F5D}"/>
    <dgm:cxn modelId="{9DE1E5FE-0269-4521-8132-2E91C40B1152}" srcId="{76BAB1E4-2EBD-4D47-B13E-AD200D3603D1}" destId="{1BDFC971-2ABA-48A2-95EC-E6F71257A7C9}" srcOrd="3" destOrd="0" parTransId="{4FDAAF47-841B-44CD-98BF-6524214854EE}" sibTransId="{EA9F635F-AE50-4D21-9D46-EDF377443BA9}"/>
    <dgm:cxn modelId="{6C5DD0D1-3DBF-45A4-A9B1-069FB1D386AA}" type="presOf" srcId="{DC17F4C9-EE4B-4585-AAAE-7E46A90B9411}" destId="{ADE7D9A1-87BB-4A5E-9461-09164829FD9B}" srcOrd="0" destOrd="3" presId="urn:microsoft.com/office/officeart/2005/8/layout/chevron2"/>
    <dgm:cxn modelId="{F1183C3E-A203-49EF-8917-293334642622}" srcId="{CB68FAF1-A08E-4458-9B25-BF7D67F29577}" destId="{DC17F4C9-EE4B-4585-AAAE-7E46A90B9411}" srcOrd="3" destOrd="0" parTransId="{D2DE6E0A-8092-4EEB-A2CE-CD865EA09294}" sibTransId="{5F4E7192-5A0B-403A-AED3-2A98FB733514}"/>
    <dgm:cxn modelId="{52354624-4976-47FA-927D-F2994A65CD2A}" srcId="{81A3DCA4-51CF-4936-8A0D-D9B2F08FCE92}" destId="{EF16BFE0-8B6C-4EDD-8CF9-4040689ABCFA}" srcOrd="7" destOrd="0" parTransId="{AD4799DA-CA10-4E31-91C8-134DCBE8DDD8}" sibTransId="{A34EE6A7-85FB-4DF6-BE97-D27E0308C96F}"/>
    <dgm:cxn modelId="{57967585-3CBC-4762-B662-49B3BACAC276}" type="presOf" srcId="{D17ECB7E-6FA8-4DF3-AB40-A0C285067CDB}" destId="{21D45A6E-8116-41AE-94F8-EDCD953E48B7}" srcOrd="0" destOrd="2" presId="urn:microsoft.com/office/officeart/2005/8/layout/chevron2"/>
    <dgm:cxn modelId="{9F7076DA-C074-4BCE-A5EC-DC5151C48113}" srcId="{81A3DCA4-51CF-4936-8A0D-D9B2F08FCE92}" destId="{2B313706-D97C-448C-A869-998F5DC210AE}" srcOrd="1" destOrd="0" parTransId="{6CC2929F-2B67-46BD-9DEC-2B6175E66031}" sibTransId="{2044E987-261E-463C-AAF9-A4F4B72AFBE1}"/>
    <dgm:cxn modelId="{0F66986F-A7CF-4C5E-96B0-8FB0257FEE87}" srcId="{76BAB1E4-2EBD-4D47-B13E-AD200D3603D1}" destId="{AEA93B34-C7E1-4D78-97A5-84DBEB8E9798}" srcOrd="2" destOrd="0" parTransId="{22201C6A-EEFF-4748-87D4-7F4E529665E0}" sibTransId="{F8046096-7B96-41FF-89EE-EFF55E46107F}"/>
    <dgm:cxn modelId="{F5183A46-84A1-40A1-8DAA-6DBBD2679803}" type="presOf" srcId="{B3F074BA-0D95-4827-A831-95AC2340E95F}" destId="{ADE7D9A1-87BB-4A5E-9461-09164829FD9B}" srcOrd="0" destOrd="4" presId="urn:microsoft.com/office/officeart/2005/8/layout/chevron2"/>
    <dgm:cxn modelId="{8581E25D-1012-4E08-B4BB-5E9AF8709DD5}" type="presOf" srcId="{1AF46DEC-A152-430A-9D4E-128A8BF933D7}" destId="{ADE7D9A1-87BB-4A5E-9461-09164829FD9B}" srcOrd="0" destOrd="0" presId="urn:microsoft.com/office/officeart/2005/8/layout/chevron2"/>
    <dgm:cxn modelId="{1293F310-3735-4416-9707-3C8E277C876F}" srcId="{81A3DCA4-51CF-4936-8A0D-D9B2F08FCE92}" destId="{B29B6DA1-9EB1-4328-A1FD-85E0C3A8D5FB}" srcOrd="3" destOrd="0" parTransId="{CCB44959-50E2-48D9-8347-25F390145DA9}" sibTransId="{5F0B6AD7-D863-458C-B8FF-B36F44ED9C9A}"/>
    <dgm:cxn modelId="{96D066E5-7BA7-472E-B78A-EAD1CE7276C6}" srcId="{76BAB1E4-2EBD-4D47-B13E-AD200D3603D1}" destId="{191BEEB0-4AC6-4F6E-84A7-77BED119261C}" srcOrd="0" destOrd="0" parTransId="{95AF6C6E-E206-4A30-AB07-F65A09B0D3D2}" sibTransId="{123F47EF-0EFA-40E6-8D54-5D5094053C3A}"/>
    <dgm:cxn modelId="{CF933542-8543-4006-8340-856A5BA5F4A4}" type="presOf" srcId="{B29B6DA1-9EB1-4328-A1FD-85E0C3A8D5FB}" destId="{21D45A6E-8116-41AE-94F8-EDCD953E48B7}" srcOrd="0" destOrd="3" presId="urn:microsoft.com/office/officeart/2005/8/layout/chevron2"/>
    <dgm:cxn modelId="{60CED0E7-F95B-417A-B68F-91DA2553D87F}" type="presOf" srcId="{756E9CBF-3596-4F6C-8999-0EFE9F71FABF}" destId="{ADE7D9A1-87BB-4A5E-9461-09164829FD9B}" srcOrd="0" destOrd="1" presId="urn:microsoft.com/office/officeart/2005/8/layout/chevron2"/>
    <dgm:cxn modelId="{D940C92E-70CC-40FE-A525-EB5C650FB80A}" type="presOf" srcId="{CB68FAF1-A08E-4458-9B25-BF7D67F29577}" destId="{8C97AAE7-85AA-4A55-9CE9-B087BE0B99DD}" srcOrd="0" destOrd="0" presId="urn:microsoft.com/office/officeart/2005/8/layout/chevron2"/>
    <dgm:cxn modelId="{5F8FCBC5-CD95-452B-87A3-B3051F7FC07F}" type="presOf" srcId="{62DA7D2B-1804-46D8-802F-F3E929A047E1}" destId="{55D4655B-2A18-4DD6-A278-993EA1BCDC91}" srcOrd="0" destOrd="4" presId="urn:microsoft.com/office/officeart/2005/8/layout/chevron2"/>
    <dgm:cxn modelId="{5904726A-313A-479C-A867-6F5E7336B2EA}" srcId="{76BAB1E4-2EBD-4D47-B13E-AD200D3603D1}" destId="{814F77E8-36D4-4F31-B191-CB0ABF4E1568}" srcOrd="1" destOrd="0" parTransId="{B432BBB5-8830-469A-9AAA-C69D34DAC527}" sibTransId="{DB9EB6FE-CCC1-480D-BEA2-91F032CAEBB0}"/>
    <dgm:cxn modelId="{E55CBA83-1716-4950-A8C8-2FBA358549AC}" srcId="{81A3DCA4-51CF-4936-8A0D-D9B2F08FCE92}" destId="{DB10FAD6-2DF5-4124-AB1D-0FCB58F3AD65}" srcOrd="6" destOrd="0" parTransId="{5BC850D1-14FA-400F-94E9-C218A8174FD4}" sibTransId="{89E594B6-169B-47FF-A49E-25F72ABD135D}"/>
    <dgm:cxn modelId="{07783E0A-C4A1-4A7D-AAC5-9E0ACA968A31}" srcId="{CB68FAF1-A08E-4458-9B25-BF7D67F29577}" destId="{1AF46DEC-A152-430A-9D4E-128A8BF933D7}" srcOrd="0" destOrd="0" parTransId="{821CD527-3A06-4AF1-91EF-1031BCE472F3}" sibTransId="{5F32F161-13AD-4112-83F8-D4B8855C33C0}"/>
    <dgm:cxn modelId="{79092C75-4B24-43B5-9FFD-3ED6D056F1E1}" type="presOf" srcId="{81A3DCA4-51CF-4936-8A0D-D9B2F08FCE92}" destId="{AB170E19-BF81-4DD8-8685-E3C8BCE431F9}" srcOrd="0" destOrd="0" presId="urn:microsoft.com/office/officeart/2005/8/layout/chevron2"/>
    <dgm:cxn modelId="{C2FB1B09-E9E0-4F13-A494-531465ADCFB4}" type="presOf" srcId="{DB10FAD6-2DF5-4124-AB1D-0FCB58F3AD65}" destId="{21D45A6E-8116-41AE-94F8-EDCD953E48B7}" srcOrd="0" destOrd="6" presId="urn:microsoft.com/office/officeart/2005/8/layout/chevron2"/>
    <dgm:cxn modelId="{AF8DA2B5-9C45-4A84-8CAF-1142385998DD}" srcId="{81A3DCA4-51CF-4936-8A0D-D9B2F08FCE92}" destId="{3C4C6F80-6F14-4063-BC23-CA076A1D1286}" srcOrd="0" destOrd="0" parTransId="{19182C29-B795-4DCF-B015-A2AF7BF61E75}" sibTransId="{D0D0A758-0225-4473-942A-2541025319E8}"/>
    <dgm:cxn modelId="{87AFD615-CC34-402A-9D45-3F9239C70D18}" srcId="{183070D8-B25F-4D4F-B8F9-D9D3392ECD6F}" destId="{76BAB1E4-2EBD-4D47-B13E-AD200D3603D1}" srcOrd="0" destOrd="0" parTransId="{593CB159-1392-4635-9EE0-476FE4A50EF8}" sibTransId="{19C844EA-A7BE-49C2-8E8D-D303351C26C0}"/>
    <dgm:cxn modelId="{285ACCFE-20A9-412D-9432-0C2093183854}" srcId="{CB68FAF1-A08E-4458-9B25-BF7D67F29577}" destId="{B3F074BA-0D95-4827-A831-95AC2340E95F}" srcOrd="4" destOrd="0" parTransId="{606DFE86-6292-4B31-B8E0-06D5251DAAC3}" sibTransId="{8EFA7A92-4755-44C1-A792-302A50C8ED5E}"/>
    <dgm:cxn modelId="{5F7F1F8A-4C2E-4855-8188-9E8238D870CA}" type="presOf" srcId="{AEA93B34-C7E1-4D78-97A5-84DBEB8E9798}" destId="{55D4655B-2A18-4DD6-A278-993EA1BCDC91}" srcOrd="0" destOrd="2" presId="urn:microsoft.com/office/officeart/2005/8/layout/chevron2"/>
    <dgm:cxn modelId="{7D3EE6BF-2898-4BA6-8137-EFC64D05823B}" type="presOf" srcId="{2B313706-D97C-448C-A869-998F5DC210AE}" destId="{21D45A6E-8116-41AE-94F8-EDCD953E48B7}" srcOrd="0" destOrd="1" presId="urn:microsoft.com/office/officeart/2005/8/layout/chevron2"/>
    <dgm:cxn modelId="{4FD9FCF2-CC29-42AD-9179-6CE2B41B4582}" srcId="{81A3DCA4-51CF-4936-8A0D-D9B2F08FCE92}" destId="{BEB0C27D-5D8E-422A-8B8A-D5F62856B921}" srcOrd="5" destOrd="0" parTransId="{6661194E-8534-4131-A32B-FC6DAEEF0E46}" sibTransId="{D2B58265-57D9-48DA-AD43-4B0DDFCFF315}"/>
    <dgm:cxn modelId="{1F002AD4-8F44-486B-BC5E-893B798A7E36}" type="presOf" srcId="{1BDFC971-2ABA-48A2-95EC-E6F71257A7C9}" destId="{55D4655B-2A18-4DD6-A278-993EA1BCDC91}" srcOrd="0" destOrd="3" presId="urn:microsoft.com/office/officeart/2005/8/layout/chevron2"/>
    <dgm:cxn modelId="{F5B9949C-6542-4397-9621-ABC07881928C}" srcId="{81A3DCA4-51CF-4936-8A0D-D9B2F08FCE92}" destId="{EFD61F1F-BF80-4EB8-9E92-8240BD272507}" srcOrd="4" destOrd="0" parTransId="{A5457212-D2C4-42CC-A98D-9E2090DEED9E}" sibTransId="{0C95DCE7-76BA-47DC-AEB1-8F7141B46C2D}"/>
    <dgm:cxn modelId="{8BDA9772-2D46-422D-8429-82A29C1D5C6C}" type="presOf" srcId="{EFD61F1F-BF80-4EB8-9E92-8240BD272507}" destId="{21D45A6E-8116-41AE-94F8-EDCD953E48B7}" srcOrd="0" destOrd="4" presId="urn:microsoft.com/office/officeart/2005/8/layout/chevron2"/>
    <dgm:cxn modelId="{CFD28FE7-4CFC-4F51-B6D4-5F1970D5D0F6}" type="presOf" srcId="{814F77E8-36D4-4F31-B191-CB0ABF4E1568}" destId="{55D4655B-2A18-4DD6-A278-993EA1BCDC91}" srcOrd="0" destOrd="1" presId="urn:microsoft.com/office/officeart/2005/8/layout/chevron2"/>
    <dgm:cxn modelId="{D63302BE-8A98-4393-99F2-0E4771D4E575}" type="presOf" srcId="{EF16BFE0-8B6C-4EDD-8CF9-4040689ABCFA}" destId="{21D45A6E-8116-41AE-94F8-EDCD953E48B7}" srcOrd="0" destOrd="7" presId="urn:microsoft.com/office/officeart/2005/8/layout/chevron2"/>
    <dgm:cxn modelId="{2CD5C457-855D-49D9-9607-C00416C44D4D}" type="presOf" srcId="{F117B0FF-9191-48B2-A0DA-E469364E7EA5}" destId="{ADE7D9A1-87BB-4A5E-9461-09164829FD9B}" srcOrd="0" destOrd="2" presId="urn:microsoft.com/office/officeart/2005/8/layout/chevron2"/>
    <dgm:cxn modelId="{64379C63-0EFE-4FB1-8924-B6EE53FE0F00}" srcId="{CB68FAF1-A08E-4458-9B25-BF7D67F29577}" destId="{756E9CBF-3596-4F6C-8999-0EFE9F71FABF}" srcOrd="1" destOrd="0" parTransId="{7E5E100A-F901-4E9B-A913-AF3E59B6C751}" sibTransId="{4A12BDE9-8E74-4B84-B77B-B5B1A2A5E7AE}"/>
    <dgm:cxn modelId="{868EE651-EEE0-449F-A493-29128F43BC0C}" srcId="{183070D8-B25F-4D4F-B8F9-D9D3392ECD6F}" destId="{CB68FAF1-A08E-4458-9B25-BF7D67F29577}" srcOrd="1" destOrd="0" parTransId="{500E5B74-90B2-487A-A886-740BEEC5FEAA}" sibTransId="{124679C5-EB6F-41E0-8D6F-7D2F7CC3DD20}"/>
    <dgm:cxn modelId="{BD12B97A-6E36-4AD7-82CC-0423EF0417B2}" srcId="{CB68FAF1-A08E-4458-9B25-BF7D67F29577}" destId="{F117B0FF-9191-48B2-A0DA-E469364E7EA5}" srcOrd="2" destOrd="0" parTransId="{7E1DDF6D-626E-420D-8AE5-69BD52767CDF}" sibTransId="{CC5DE047-0674-44B2-9FBD-FDA81CFDFACA}"/>
    <dgm:cxn modelId="{394AA05F-A9CA-4BA1-AE6E-BE1208D54CA7}" type="presOf" srcId="{183070D8-B25F-4D4F-B8F9-D9D3392ECD6F}" destId="{84D9551F-57CB-48A8-AD76-91A454516BF2}" srcOrd="0" destOrd="0" presId="urn:microsoft.com/office/officeart/2005/8/layout/chevron2"/>
    <dgm:cxn modelId="{038C69D4-5439-49EF-B0DC-8A06BABB7539}" srcId="{183070D8-B25F-4D4F-B8F9-D9D3392ECD6F}" destId="{81A3DCA4-51CF-4936-8A0D-D9B2F08FCE92}" srcOrd="2" destOrd="0" parTransId="{F12B89CB-B4EC-4520-AF37-F49A41BB0D9B}" sibTransId="{E1DD47A6-C9D8-4834-85B8-C052F2BA960E}"/>
    <dgm:cxn modelId="{8B481C64-E943-4AF5-BCC7-2CCE214D9889}" type="presOf" srcId="{BEB0C27D-5D8E-422A-8B8A-D5F62856B921}" destId="{21D45A6E-8116-41AE-94F8-EDCD953E48B7}" srcOrd="0" destOrd="5" presId="urn:microsoft.com/office/officeart/2005/8/layout/chevron2"/>
    <dgm:cxn modelId="{EA563AD8-7B3D-4899-8DB2-6108FDB81BD3}" type="presOf" srcId="{3C4C6F80-6F14-4063-BC23-CA076A1D1286}" destId="{21D45A6E-8116-41AE-94F8-EDCD953E48B7}" srcOrd="0" destOrd="0" presId="urn:microsoft.com/office/officeart/2005/8/layout/chevron2"/>
    <dgm:cxn modelId="{E37BF428-691A-4108-8545-0B428CD46D17}" srcId="{76BAB1E4-2EBD-4D47-B13E-AD200D3603D1}" destId="{62DA7D2B-1804-46D8-802F-F3E929A047E1}" srcOrd="4" destOrd="0" parTransId="{B87BC68E-4F5E-4DE0-A000-8701F6636DF4}" sibTransId="{0D954EEA-9237-404D-8FD4-1DD2E0D60A62}"/>
    <dgm:cxn modelId="{77DE8582-BC8E-4930-8764-086C0A6B4FF6}" type="presParOf" srcId="{84D9551F-57CB-48A8-AD76-91A454516BF2}" destId="{F7546F85-5208-4C23-8CEF-601AE76BF55C}" srcOrd="0" destOrd="0" presId="urn:microsoft.com/office/officeart/2005/8/layout/chevron2"/>
    <dgm:cxn modelId="{BCA9A39C-DFC2-426A-84AB-99FA19DA26AC}" type="presParOf" srcId="{F7546F85-5208-4C23-8CEF-601AE76BF55C}" destId="{31F21D34-9DCA-40D8-886B-BA603F5CAB9E}" srcOrd="0" destOrd="0" presId="urn:microsoft.com/office/officeart/2005/8/layout/chevron2"/>
    <dgm:cxn modelId="{70571BB8-2716-43E9-B564-B84E935CDB2E}" type="presParOf" srcId="{F7546F85-5208-4C23-8CEF-601AE76BF55C}" destId="{55D4655B-2A18-4DD6-A278-993EA1BCDC91}" srcOrd="1" destOrd="0" presId="urn:microsoft.com/office/officeart/2005/8/layout/chevron2"/>
    <dgm:cxn modelId="{9D95041C-B0A3-4521-B9A2-B1879A31D06C}" type="presParOf" srcId="{84D9551F-57CB-48A8-AD76-91A454516BF2}" destId="{AB9A50AE-C1F5-4DF4-9DCC-74F59B4154D6}" srcOrd="1" destOrd="0" presId="urn:microsoft.com/office/officeart/2005/8/layout/chevron2"/>
    <dgm:cxn modelId="{8358C001-C4DF-4F85-A5EA-A5063D30F8E9}" type="presParOf" srcId="{84D9551F-57CB-48A8-AD76-91A454516BF2}" destId="{018A5D84-6E7D-4E8B-B0C2-15C6F5F96C5C}" srcOrd="2" destOrd="0" presId="urn:microsoft.com/office/officeart/2005/8/layout/chevron2"/>
    <dgm:cxn modelId="{853D7308-87AD-440A-832E-DB5BD95552D4}" type="presParOf" srcId="{018A5D84-6E7D-4E8B-B0C2-15C6F5F96C5C}" destId="{8C97AAE7-85AA-4A55-9CE9-B087BE0B99DD}" srcOrd="0" destOrd="0" presId="urn:microsoft.com/office/officeart/2005/8/layout/chevron2"/>
    <dgm:cxn modelId="{E272E501-5053-44D2-81CC-6541A59D2383}" type="presParOf" srcId="{018A5D84-6E7D-4E8B-B0C2-15C6F5F96C5C}" destId="{ADE7D9A1-87BB-4A5E-9461-09164829FD9B}" srcOrd="1" destOrd="0" presId="urn:microsoft.com/office/officeart/2005/8/layout/chevron2"/>
    <dgm:cxn modelId="{742DF6D6-C8DD-488D-B716-6EC68BEDD0C3}" type="presParOf" srcId="{84D9551F-57CB-48A8-AD76-91A454516BF2}" destId="{2CBF893D-27A1-4727-AC10-6463C189E410}" srcOrd="3" destOrd="0" presId="urn:microsoft.com/office/officeart/2005/8/layout/chevron2"/>
    <dgm:cxn modelId="{D452FDD8-93D2-4C58-AC14-D7B2FC79AB08}" type="presParOf" srcId="{84D9551F-57CB-48A8-AD76-91A454516BF2}" destId="{87CA818B-CE26-4DF8-AF23-70D8C6E1455C}" srcOrd="4" destOrd="0" presId="urn:microsoft.com/office/officeart/2005/8/layout/chevron2"/>
    <dgm:cxn modelId="{284EBD31-8240-42E5-8A31-5F9B9BE539BA}" type="presParOf" srcId="{87CA818B-CE26-4DF8-AF23-70D8C6E1455C}" destId="{AB170E19-BF81-4DD8-8685-E3C8BCE431F9}" srcOrd="0" destOrd="0" presId="urn:microsoft.com/office/officeart/2005/8/layout/chevron2"/>
    <dgm:cxn modelId="{9011BA88-DF79-464E-BAF9-07B84B1F02F5}" type="presParOf" srcId="{87CA818B-CE26-4DF8-AF23-70D8C6E1455C}" destId="{21D45A6E-8116-41AE-94F8-EDCD953E48B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F21D34-9DCA-40D8-886B-BA603F5CAB9E}">
      <dsp:nvSpPr>
        <dsp:cNvPr id="0" name=""/>
        <dsp:cNvSpPr/>
      </dsp:nvSpPr>
      <dsp:spPr>
        <a:xfrm rot="5400000">
          <a:off x="-254068" y="335440"/>
          <a:ext cx="1506832" cy="105478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Педагоги специального образования</a:t>
          </a:r>
          <a:endParaRPr lang="ru-RU" sz="1100" kern="1200" dirty="0"/>
        </a:p>
      </dsp:txBody>
      <dsp:txXfrm rot="-5400000">
        <a:off x="-28043" y="636806"/>
        <a:ext cx="1054782" cy="452050"/>
      </dsp:txXfrm>
    </dsp:sp>
    <dsp:sp modelId="{55D4655B-2A18-4DD6-A278-993EA1BCDC91}">
      <dsp:nvSpPr>
        <dsp:cNvPr id="0" name=""/>
        <dsp:cNvSpPr/>
      </dsp:nvSpPr>
      <dsp:spPr>
        <a:xfrm rot="5400000">
          <a:off x="3369573" y="-2233419"/>
          <a:ext cx="979956" cy="56656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Учитель -логопед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Музыкальный руководитель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Педагог-психолог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Воспитатель по обучению татарскому языку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Инструктор по физической культуре</a:t>
          </a:r>
          <a:endParaRPr lang="ru-RU" sz="1400" kern="1200" dirty="0"/>
        </a:p>
      </dsp:txBody>
      <dsp:txXfrm rot="-5400000">
        <a:off x="1026739" y="157253"/>
        <a:ext cx="5617787" cy="884280"/>
      </dsp:txXfrm>
    </dsp:sp>
    <dsp:sp modelId="{8C97AAE7-85AA-4A55-9CE9-B087BE0B99DD}">
      <dsp:nvSpPr>
        <dsp:cNvPr id="0" name=""/>
        <dsp:cNvSpPr/>
      </dsp:nvSpPr>
      <dsp:spPr>
        <a:xfrm rot="5400000">
          <a:off x="-197980" y="2022421"/>
          <a:ext cx="1506832" cy="116695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Кружки</a:t>
          </a:r>
          <a:endParaRPr lang="ru-RU" sz="1800" kern="1200" dirty="0"/>
        </a:p>
      </dsp:txBody>
      <dsp:txXfrm rot="-5400000">
        <a:off x="-28043" y="2435963"/>
        <a:ext cx="1166958" cy="339874"/>
      </dsp:txXfrm>
    </dsp:sp>
    <dsp:sp modelId="{ADE7D9A1-87BB-4A5E-9461-09164829FD9B}">
      <dsp:nvSpPr>
        <dsp:cNvPr id="0" name=""/>
        <dsp:cNvSpPr/>
      </dsp:nvSpPr>
      <dsp:spPr>
        <a:xfrm rot="5400000">
          <a:off x="2975089" y="-578815"/>
          <a:ext cx="1762347" cy="56656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хореография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Веселый английский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Подготовка к школе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err="1" smtClean="0"/>
            <a:t>Логоритмика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err="1" smtClean="0"/>
            <a:t>Тхэквандо</a:t>
          </a:r>
          <a:endParaRPr lang="ru-RU" sz="1400" kern="1200" dirty="0"/>
        </a:p>
      </dsp:txBody>
      <dsp:txXfrm rot="-5400000">
        <a:off x="1023451" y="1458854"/>
        <a:ext cx="5579594" cy="1590285"/>
      </dsp:txXfrm>
    </dsp:sp>
    <dsp:sp modelId="{AB170E19-BF81-4DD8-8685-E3C8BCE431F9}">
      <dsp:nvSpPr>
        <dsp:cNvPr id="0" name=""/>
        <dsp:cNvSpPr/>
      </dsp:nvSpPr>
      <dsp:spPr>
        <a:xfrm rot="5400000">
          <a:off x="-254068" y="3810128"/>
          <a:ext cx="1506832" cy="105478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Кабинеты</a:t>
          </a:r>
          <a:endParaRPr lang="ru-RU" sz="1800" kern="1200" dirty="0"/>
        </a:p>
      </dsp:txBody>
      <dsp:txXfrm rot="-5400000">
        <a:off x="-28043" y="4111494"/>
        <a:ext cx="1054782" cy="452050"/>
      </dsp:txXfrm>
    </dsp:sp>
    <dsp:sp modelId="{21D45A6E-8116-41AE-94F8-EDCD953E48B7}">
      <dsp:nvSpPr>
        <dsp:cNvPr id="0" name=""/>
        <dsp:cNvSpPr/>
      </dsp:nvSpPr>
      <dsp:spPr>
        <a:xfrm rot="5400000">
          <a:off x="2989827" y="1241011"/>
          <a:ext cx="1739447" cy="56656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Методический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Логопедический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Медицинский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Татарский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Физкультурный зал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smtClean="0"/>
            <a:t>Музыкальный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</dsp:txBody>
      <dsp:txXfrm rot="-5400000">
        <a:off x="1026739" y="3289013"/>
        <a:ext cx="5580712" cy="15696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D2FFBC-5F39-496F-93FB-E29FE767DA24}" type="datetimeFigureOut">
              <a:rPr lang="ru-RU" smtClean="0"/>
              <a:t>04.06.2024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F64921-E322-4846-A5C3-7853840107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885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8E1692-49BF-41F2-B34A-7DA12F396496}" type="datetimeFigureOut">
              <a:rPr lang="ru-RU" smtClean="0"/>
              <a:pPr>
                <a:defRPr/>
              </a:pPr>
              <a:t>04.06.2024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0979F-5350-43A7-9309-82ABED0AA37A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5238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5846ED-178D-4D67-B3E4-6EE887638DC8}" type="datetimeFigureOut">
              <a:rPr lang="ru-RU" smtClean="0"/>
              <a:pPr>
                <a:defRPr/>
              </a:pPr>
              <a:t>04.06.2024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816F-8FF3-4B95-8719-B3658FCD9DA7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6660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1D39AE-CB3A-4612-9B98-793E38716293}" type="datetimeFigureOut">
              <a:rPr lang="ru-RU" smtClean="0"/>
              <a:pPr>
                <a:defRPr/>
              </a:pPr>
              <a:t>04.06.2024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D5ED-7376-48B1-B87C-475B6E42CFD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277464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76E4AF-7BC1-41FE-B7CE-928D02A16419}" type="datetimeFigureOut">
              <a:rPr lang="ru-RU" smtClean="0"/>
              <a:pPr>
                <a:defRPr/>
              </a:pPr>
              <a:t>04.06.2024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6331-4554-422F-82AE-DCF10928BC92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2191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CEA59C-8812-4EE2-99CF-4FDFA6E16AC5}" type="datetimeFigureOut">
              <a:rPr lang="ru-RU" smtClean="0"/>
              <a:pPr>
                <a:defRPr/>
              </a:pPr>
              <a:t>04.06.2024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E11B-72FC-443F-B553-918448AF46E7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5870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4787CE-0A35-4D42-A89A-8F6209A8ED30}" type="datetimeFigureOut">
              <a:rPr lang="ru-RU" smtClean="0"/>
              <a:pPr>
                <a:defRPr/>
              </a:pPr>
              <a:t>04.06.2024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65198-EEDF-4B83-B2E8-DEFBE757793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097038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169476-C7C7-40B7-886F-D4DE7B783D31}" type="datetimeFigureOut">
              <a:rPr lang="ru-RU" smtClean="0"/>
              <a:pPr>
                <a:defRPr/>
              </a:pPr>
              <a:t>04.06.2024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30DBE-9381-4D31-A86D-F2DE7427A9C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202391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784E1A-AB32-4A57-B213-31F9B7E4C196}" type="datetimeFigureOut">
              <a:rPr lang="ru-RU" smtClean="0"/>
              <a:pPr>
                <a:defRPr/>
              </a:pPr>
              <a:t>04.06.2024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FB70C-1886-4EBC-BD3D-9681E2CAF41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07246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49F459-614A-4459-8463-25CC13DD6E54}" type="datetimeFigureOut">
              <a:rPr lang="ru-RU" smtClean="0"/>
              <a:pPr>
                <a:defRPr/>
              </a:pPr>
              <a:t>04.06.2024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4B551-D617-4F61-89DB-BD8A6AAF869F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8668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58CFB5-4DB8-4999-BF25-E603EB0B1E65}" type="datetimeFigureOut">
              <a:rPr lang="ru-RU" smtClean="0"/>
              <a:pPr>
                <a:defRPr/>
              </a:pPr>
              <a:t>04.06.2024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FF762-F1E4-44A8-B1E2-CC002428C2C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332475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089D6B-7CE6-4CCC-A6BF-C63CE22751E3}" type="datetimeFigureOut">
              <a:rPr lang="ru-RU" smtClean="0"/>
              <a:pPr>
                <a:defRPr/>
              </a:pPr>
              <a:t>04.06.2024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3D44-FC51-4695-9BBD-B6EB82B8705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24657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ACF4712C-E452-4DC9-9ABA-23FB10493A40}" type="datetimeFigureOut">
              <a:rPr lang="ru-RU" smtClean="0"/>
              <a:pPr>
                <a:defRPr/>
              </a:pPr>
              <a:t>04.06.2024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094A9F3-D43F-49F1-9726-960337BC70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97360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6338" y="260648"/>
            <a:ext cx="8717662" cy="1584176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800" i="1" dirty="0" smtClean="0">
                <a:solidFill>
                  <a:srgbClr val="3333FF"/>
                </a:solidFill>
              </a:rPr>
              <a:t>МАДОУ </a:t>
            </a:r>
            <a:r>
              <a:rPr lang="ru-RU" sz="2800" i="1" dirty="0">
                <a:solidFill>
                  <a:srgbClr val="3333FF"/>
                </a:solidFill>
              </a:rPr>
              <a:t>«Детский сад № </a:t>
            </a:r>
            <a:r>
              <a:rPr lang="ru-RU" sz="2800" i="1" dirty="0" smtClean="0">
                <a:solidFill>
                  <a:srgbClr val="3333FF"/>
                </a:solidFill>
              </a:rPr>
              <a:t>330</a:t>
            </a:r>
            <a:r>
              <a:rPr lang="ru-RU" sz="2800" i="1" dirty="0" smtClean="0">
                <a:solidFill>
                  <a:srgbClr val="3333FF"/>
                </a:solidFill>
              </a:rPr>
              <a:t/>
            </a:r>
            <a:br>
              <a:rPr lang="ru-RU" sz="2800" i="1" dirty="0" smtClean="0">
                <a:solidFill>
                  <a:srgbClr val="3333FF"/>
                </a:solidFill>
              </a:rPr>
            </a:br>
            <a:r>
              <a:rPr lang="ru-RU" sz="2800" i="1" dirty="0" smtClean="0">
                <a:solidFill>
                  <a:srgbClr val="3333FF"/>
                </a:solidFill>
              </a:rPr>
              <a:t>комбинированного вида» </a:t>
            </a:r>
            <a:br>
              <a:rPr lang="ru-RU" sz="2800" i="1" dirty="0" smtClean="0">
                <a:solidFill>
                  <a:srgbClr val="3333FF"/>
                </a:solidFill>
              </a:rPr>
            </a:br>
            <a:r>
              <a:rPr lang="ru-RU" sz="2800" i="1" dirty="0" smtClean="0">
                <a:solidFill>
                  <a:srgbClr val="3333FF"/>
                </a:solidFill>
              </a:rPr>
              <a:t>Советского </a:t>
            </a:r>
            <a:r>
              <a:rPr lang="ru-RU" sz="2800" i="1" dirty="0">
                <a:solidFill>
                  <a:srgbClr val="3333FF"/>
                </a:solidFill>
              </a:rPr>
              <a:t>района г. Казани</a:t>
            </a:r>
            <a:r>
              <a:rPr lang="ru-RU" sz="3200" i="1" dirty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sz="3200" i="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3200" i="1" dirty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sz="3200" i="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3200" i="1" dirty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sz="3200" i="1" dirty="0">
                <a:solidFill>
                  <a:schemeClr val="bg2">
                    <a:lumMod val="50000"/>
                  </a:schemeClr>
                </a:solidFill>
              </a:rPr>
            </a:br>
            <a:endParaRPr lang="ru-RU" sz="2400" i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021" y="2132856"/>
            <a:ext cx="7236296" cy="3517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263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188640"/>
            <a:ext cx="5040560" cy="1010740"/>
          </a:xfrm>
          <a:prstGeom prst="rect">
            <a:avLst/>
          </a:prstGeom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411580931"/>
              </p:ext>
            </p:extLst>
          </p:nvPr>
        </p:nvGraphicFramePr>
        <p:xfrm>
          <a:off x="1524000" y="1397000"/>
          <a:ext cx="6720408" cy="5200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51467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683568" y="548680"/>
            <a:ext cx="8021216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rebuchet MS" panose="020B0603020202020204" pitchFamily="34" charset="0"/>
              </a:rPr>
              <a:t>ФОП ДО: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rebuchet MS" panose="020B0603020202020204" pitchFamily="34" charset="0"/>
              </a:rPr>
              <a:t>новая федеральная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rebuchet MS" panose="020B0603020202020204" pitchFamily="34" charset="0"/>
              </a:rPr>
              <a:t>образовательная программа дошкольного образования</a:t>
            </a:r>
          </a:p>
        </p:txBody>
      </p:sp>
      <p:pic>
        <p:nvPicPr>
          <p:cNvPr id="8" name="Рисунок 7" descr="D:\ФОП\К проверке\РАбота с родителями\1613637834_107-p-fon-dlya-prezentatsii-detskoi-knigi-121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400" y1="52412" x2="7400" y2="52412"/>
                        <a14:foregroundMark x1="8833" y1="55529" x2="8833" y2="55529"/>
                        <a14:foregroundMark x1="12533" y1="55824" x2="12533" y2="55824"/>
                        <a14:foregroundMark x1="13800" y1="53824" x2="13800" y2="53824"/>
                        <a14:foregroundMark x1="3867" y1="46765" x2="3867" y2="46765"/>
                        <a14:foregroundMark x1="2733" y1="44471" x2="2733" y2="44471"/>
                        <a14:foregroundMark x1="5933" y1="58941" x2="5933" y2="58941"/>
                        <a14:foregroundMark x1="12200" y1="57765" x2="12200" y2="57765"/>
                        <a14:foregroundMark x1="10900" y1="64000" x2="10900" y2="64000"/>
                        <a14:foregroundMark x1="6433" y1="62882" x2="6433" y2="62882"/>
                        <a14:foregroundMark x1="1600" y1="61471" x2="1600" y2="61471"/>
                        <a14:foregroundMark x1="3200" y1="62294" x2="3200" y2="62294"/>
                        <a14:foregroundMark x1="7700" y1="68000" x2="7700" y2="68000"/>
                        <a14:foregroundMark x1="7867" y1="72529" x2="7867" y2="72529"/>
                        <a14:foregroundMark x1="5633" y1="73647" x2="5633" y2="73647"/>
                        <a14:foregroundMark x1="4800" y1="77647" x2="4800" y2="77647"/>
                        <a14:foregroundMark x1="6267" y1="83000" x2="6267" y2="83000"/>
                        <a14:foregroundMark x1="8333" y1="82412" x2="8333" y2="82412"/>
                        <a14:foregroundMark x1="11733" y1="84412" x2="11733" y2="84412"/>
                        <a14:foregroundMark x1="13633" y1="84118" x2="13633" y2="84118"/>
                        <a14:foregroundMark x1="16200" y1="84706" x2="16200" y2="84706"/>
                        <a14:foregroundMark x1="7700" y1="70235" x2="7700" y2="70235"/>
                        <a14:foregroundMark x1="9967" y1="75941" x2="9967" y2="75941"/>
                        <a14:foregroundMark x1="17967" y1="59765" x2="17967" y2="59765"/>
                        <a14:foregroundMark x1="46067" y1="16412" x2="46067" y2="16412"/>
                        <a14:foregroundMark x1="47367" y1="19235" x2="47367" y2="19235"/>
                        <a14:foregroundMark x1="58433" y1="18706" x2="58433" y2="18706"/>
                        <a14:foregroundMark x1="79300" y1="21824" x2="79300" y2="21824"/>
                        <a14:foregroundMark x1="96167" y1="35706" x2="96167" y2="35706"/>
                        <a14:foregroundMark x1="93733" y1="39353" x2="93733" y2="39353"/>
                        <a14:foregroundMark x1="86367" y1="53824" x2="86367" y2="53824"/>
                        <a14:foregroundMark x1="87500" y1="61176" x2="87500" y2="61176"/>
                        <a14:foregroundMark x1="86700" y1="58353" x2="86700" y2="58353"/>
                        <a14:foregroundMark x1="89900" y1="60059" x2="89900" y2="60059"/>
                        <a14:foregroundMark x1="91033" y1="61765" x2="91033" y2="61765"/>
                        <a14:foregroundMark x1="87967" y1="69118" x2="87967" y2="69118"/>
                        <a14:foregroundMark x1="85233" y1="75059" x2="85233" y2="75059"/>
                        <a14:foregroundMark x1="90867" y1="67706" x2="90867" y2="67706"/>
                        <a14:foregroundMark x1="89567" y1="71118" x2="89567" y2="71118"/>
                        <a14:foregroundMark x1="89733" y1="75353" x2="89733" y2="75353"/>
                        <a14:foregroundMark x1="87500" y1="81294" x2="87500" y2="81294"/>
                        <a14:foregroundMark x1="85233" y1="77882" x2="85233" y2="77882"/>
                        <a14:foregroundMark x1="83467" y1="78765" x2="83467" y2="78765"/>
                        <a14:foregroundMark x1="82033" y1="79588" x2="82033" y2="79588"/>
                        <a14:foregroundMark x1="72067" y1="83824" x2="72067" y2="83824"/>
                        <a14:foregroundMark x1="29067" y1="82412" x2="29067" y2="82412"/>
                        <a14:foregroundMark x1="2100" y1="42471" x2="2100" y2="42471"/>
                        <a14:foregroundMark x1="41100" y1="45353" x2="41100" y2="45353"/>
                        <a14:backgroundMark x1="11733" y1="7647" x2="11733" y2="7647"/>
                        <a14:backgroundMark x1="10433" y1="16412" x2="10433" y2="16412"/>
                        <a14:backgroundMark x1="4333" y1="35706" x2="4333" y2="35706"/>
                        <a14:backgroundMark x1="15733" y1="25235" x2="15733" y2="25235"/>
                        <a14:backgroundMark x1="37233" y1="4235" x2="37233" y2="4235"/>
                        <a14:backgroundMark x1="88933" y1="5941" x2="88933" y2="5941"/>
                        <a14:backgroundMark x1="15400" y1="96588" x2="15400" y2="965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996952"/>
            <a:ext cx="5206416" cy="31683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3813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12967" cy="6408712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>
                <a:solidFill>
                  <a:srgbClr val="FF0000"/>
                </a:solidFill>
                <a:effectLst/>
                <a:latin typeface="Georgia" panose="02040502050405020303" pitchFamily="18" charset="0"/>
              </a:rPr>
              <a:t>Уважаемые родители!</a:t>
            </a:r>
            <a:br>
              <a:rPr lang="ru-RU" sz="2000" dirty="0">
                <a:solidFill>
                  <a:srgbClr val="FF0000"/>
                </a:solidFill>
                <a:effectLst/>
                <a:latin typeface="Georgia" panose="02040502050405020303" pitchFamily="18" charset="0"/>
              </a:rPr>
            </a:br>
            <a:r>
              <a:rPr lang="ru-RU" sz="1600" dirty="0">
                <a:solidFill>
                  <a:srgbClr val="FF0000"/>
                </a:solidFill>
                <a:effectLst/>
                <a:latin typeface="Georgia" panose="02040502050405020303" pitchFamily="18" charset="0"/>
              </a:rPr>
              <a:t/>
            </a:r>
            <a:br>
              <a:rPr lang="ru-RU" sz="1600" dirty="0">
                <a:solidFill>
                  <a:srgbClr val="FF0000"/>
                </a:solidFill>
                <a:effectLst/>
                <a:latin typeface="Georgia" panose="02040502050405020303" pitchFamily="18" charset="0"/>
              </a:rPr>
            </a:br>
            <a:r>
              <a:rPr lang="ru-RU" altLang="ru-RU" sz="2000" b="0" dirty="0">
                <a:solidFill>
                  <a:srgbClr val="3333FF"/>
                </a:solidFill>
                <a:effectLst/>
                <a:latin typeface="Georgia" panose="02040502050405020303" pitchFamily="18" charset="0"/>
              </a:rPr>
              <a:t>С</a:t>
            </a:r>
            <a:r>
              <a:rPr lang="ru-RU" altLang="ru-RU" sz="2000" b="0" dirty="0">
                <a:solidFill>
                  <a:srgbClr val="00206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altLang="ru-RU" sz="2000" dirty="0">
                <a:solidFill>
                  <a:srgbClr val="FF0000"/>
                </a:solidFill>
                <a:effectLst/>
                <a:latin typeface="Georgia" panose="02040502050405020303" pitchFamily="18" charset="0"/>
              </a:rPr>
              <a:t>1 сентября 2023 года </a:t>
            </a:r>
            <a:r>
              <a:rPr lang="ru-RU" altLang="ru-RU" sz="2000" b="0" dirty="0">
                <a:solidFill>
                  <a:srgbClr val="3333FF"/>
                </a:solidFill>
                <a:effectLst/>
                <a:latin typeface="Georgia" panose="02040502050405020303" pitchFamily="18" charset="0"/>
              </a:rPr>
              <a:t>дошкольные учреждения начнут работать по новой федеральной образовательной программе дошкольного образования (ФОП ДО). </a:t>
            </a:r>
            <a:br>
              <a:rPr lang="ru-RU" altLang="ru-RU" sz="2000" b="0" dirty="0">
                <a:solidFill>
                  <a:srgbClr val="3333FF"/>
                </a:solidFill>
                <a:effectLst/>
                <a:latin typeface="Georgia" panose="02040502050405020303" pitchFamily="18" charset="0"/>
              </a:rPr>
            </a:br>
            <a:r>
              <a:rPr lang="ru-RU" altLang="ru-RU" sz="2000" dirty="0">
                <a:solidFill>
                  <a:srgbClr val="3333FF"/>
                </a:solidFill>
                <a:effectLst/>
                <a:latin typeface="Georgia" panose="02040502050405020303" pitchFamily="18" charset="0"/>
              </a:rPr>
              <a:t/>
            </a:r>
            <a:br>
              <a:rPr lang="ru-RU" altLang="ru-RU" sz="2000" dirty="0">
                <a:solidFill>
                  <a:srgbClr val="3333FF"/>
                </a:solidFill>
                <a:effectLst/>
                <a:latin typeface="Georgia" panose="02040502050405020303" pitchFamily="18" charset="0"/>
              </a:rPr>
            </a:br>
            <a:r>
              <a:rPr lang="ru-RU" altLang="ru-RU" sz="2800" dirty="0">
                <a:solidFill>
                  <a:srgbClr val="3333FF"/>
                </a:solidFill>
                <a:effectLst/>
                <a:latin typeface="Georgia" panose="02040502050405020303" pitchFamily="18" charset="0"/>
              </a:rPr>
              <a:t>ФЕДЕРАЛЬНАЯ ОБРАЗОВАТЕЛЬНАЯ ПРОГРАММА </a:t>
            </a:r>
            <a:br>
              <a:rPr lang="ru-RU" altLang="ru-RU" sz="2800" dirty="0">
                <a:solidFill>
                  <a:srgbClr val="3333FF"/>
                </a:solidFill>
                <a:effectLst/>
                <a:latin typeface="Georgia" panose="02040502050405020303" pitchFamily="18" charset="0"/>
              </a:rPr>
            </a:br>
            <a:r>
              <a:rPr lang="ru-RU" altLang="ru-RU" sz="2800" dirty="0">
                <a:solidFill>
                  <a:srgbClr val="3333FF"/>
                </a:solidFill>
                <a:effectLst/>
                <a:latin typeface="Georgia" panose="02040502050405020303" pitchFamily="18" charset="0"/>
              </a:rPr>
              <a:t>ДОШКОЛЬНОГО  ОБРАЗОВАНИЯ </a:t>
            </a:r>
            <a:br>
              <a:rPr lang="ru-RU" altLang="ru-RU" sz="2800" dirty="0">
                <a:solidFill>
                  <a:srgbClr val="3333FF"/>
                </a:solidFill>
                <a:effectLst/>
                <a:latin typeface="Georgia" panose="02040502050405020303" pitchFamily="18" charset="0"/>
              </a:rPr>
            </a:br>
            <a:r>
              <a:rPr lang="ru-RU" altLang="ru-RU" sz="2000" b="0" dirty="0">
                <a:solidFill>
                  <a:srgbClr val="3333FF"/>
                </a:solidFill>
                <a:effectLst/>
                <a:latin typeface="Georgia" panose="02040502050405020303" pitchFamily="18" charset="0"/>
              </a:rPr>
              <a:t>– </a:t>
            </a:r>
            <a:r>
              <a:rPr lang="ru-RU" altLang="ru-RU" sz="2400" b="0" dirty="0">
                <a:solidFill>
                  <a:srgbClr val="3333FF"/>
                </a:solidFill>
                <a:effectLst/>
                <a:latin typeface="Georgia" panose="02040502050405020303" pitchFamily="18" charset="0"/>
              </a:rPr>
              <a:t>это </a:t>
            </a:r>
            <a:r>
              <a:rPr lang="ru-RU" altLang="ru-RU" sz="2400" dirty="0">
                <a:solidFill>
                  <a:srgbClr val="FF0000"/>
                </a:solidFill>
                <a:effectLst/>
                <a:latin typeface="Georgia" panose="02040502050405020303" pitchFamily="18" charset="0"/>
              </a:rPr>
              <a:t>обязательный для всех детских садов документ </a:t>
            </a:r>
            <a:br>
              <a:rPr lang="ru-RU" altLang="ru-RU" sz="2400" dirty="0">
                <a:solidFill>
                  <a:srgbClr val="FF0000"/>
                </a:solidFill>
                <a:effectLst/>
                <a:latin typeface="Georgia" panose="02040502050405020303" pitchFamily="18" charset="0"/>
              </a:rPr>
            </a:br>
            <a:r>
              <a:rPr lang="ru-RU" altLang="ru-RU" sz="2000" b="0" dirty="0">
                <a:solidFill>
                  <a:srgbClr val="3333FF"/>
                </a:solidFill>
                <a:effectLst/>
                <a:latin typeface="Georgia" panose="02040502050405020303" pitchFamily="18" charset="0"/>
              </a:rPr>
              <a:t>утвержден Приказом </a:t>
            </a:r>
            <a:r>
              <a:rPr lang="ru-RU" sz="2000" b="0" dirty="0" err="1">
                <a:solidFill>
                  <a:srgbClr val="3333FF"/>
                </a:solidFill>
                <a:effectLst/>
                <a:latin typeface="Georgia" panose="02040502050405020303" pitchFamily="18" charset="0"/>
              </a:rPr>
              <a:t>Минпросвещения</a:t>
            </a:r>
            <a:r>
              <a:rPr lang="ru-RU" sz="2000" b="0" dirty="0">
                <a:solidFill>
                  <a:srgbClr val="3333FF"/>
                </a:solidFill>
                <a:effectLst/>
                <a:latin typeface="Georgia" panose="02040502050405020303" pitchFamily="18" charset="0"/>
              </a:rPr>
              <a:t> от 25.11 2022г. № 1028.</a:t>
            </a:r>
            <a:br>
              <a:rPr lang="ru-RU" sz="2000" b="0" dirty="0">
                <a:solidFill>
                  <a:srgbClr val="3333FF"/>
                </a:solidFill>
                <a:effectLst/>
                <a:latin typeface="Georgia" panose="02040502050405020303" pitchFamily="18" charset="0"/>
              </a:rPr>
            </a:br>
            <a:r>
              <a:rPr lang="ru-RU" sz="1600" b="0" dirty="0">
                <a:solidFill>
                  <a:srgbClr val="3333FF"/>
                </a:solidFill>
                <a:effectLst/>
                <a:latin typeface="Georgia" panose="02040502050405020303" pitchFamily="18" charset="0"/>
              </a:rPr>
              <a:t/>
            </a:r>
            <a:br>
              <a:rPr lang="ru-RU" sz="1600" b="0" dirty="0">
                <a:solidFill>
                  <a:srgbClr val="3333FF"/>
                </a:solidFill>
                <a:effectLst/>
                <a:latin typeface="Georgia" panose="02040502050405020303" pitchFamily="18" charset="0"/>
              </a:rPr>
            </a:br>
            <a:r>
              <a:rPr lang="ru-RU" altLang="ru-RU" sz="2000" dirty="0">
                <a:solidFill>
                  <a:srgbClr val="3333FF"/>
                </a:solidFill>
                <a:effectLst/>
                <a:latin typeface="Georgia" panose="02040502050405020303" pitchFamily="18" charset="0"/>
              </a:rPr>
              <a:t>ФОП ДО </a:t>
            </a:r>
            <a:r>
              <a:rPr lang="ru-RU" sz="2000" b="0" dirty="0">
                <a:solidFill>
                  <a:srgbClr val="3333FF"/>
                </a:solidFill>
                <a:effectLst/>
                <a:latin typeface="Georgia" panose="02040502050405020303" pitchFamily="18" charset="0"/>
              </a:rPr>
              <a:t>определяет единый для всей страны базовый объем, содержание, планируемые результаты дошкольного образования. Предусматривает интеграцию воспитания и обучения в едином образовательном процессе. </a:t>
            </a:r>
            <a:r>
              <a:rPr lang="ru-RU" sz="1600" b="0" dirty="0">
                <a:solidFill>
                  <a:srgbClr val="B4DCFA">
                    <a:lumMod val="25000"/>
                  </a:srgbClr>
                </a:solidFill>
                <a:effectLst/>
                <a:latin typeface="Georgia" panose="02040502050405020303" pitchFamily="18" charset="0"/>
              </a:rPr>
              <a:t/>
            </a:r>
            <a:br>
              <a:rPr lang="ru-RU" sz="1600" b="0" dirty="0">
                <a:solidFill>
                  <a:srgbClr val="B4DCFA">
                    <a:lumMod val="25000"/>
                  </a:srgbClr>
                </a:solidFill>
                <a:effectLst/>
                <a:latin typeface="Georgia" panose="02040502050405020303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5438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24744"/>
            <a:ext cx="8136903" cy="5328592"/>
          </a:xfrm>
        </p:spPr>
        <p:txBody>
          <a:bodyPr/>
          <a:lstStyle/>
          <a:p>
            <a:pPr marL="0" lvl="0" indent="0" algn="ctr" fontAlgn="base">
              <a:lnSpc>
                <a:spcPct val="150000"/>
              </a:lnSpc>
              <a:spcAft>
                <a:spcPct val="0"/>
              </a:spcAft>
              <a:buNone/>
            </a:pPr>
            <a:r>
              <a:rPr lang="ru-RU" altLang="ru-RU" sz="3600" b="0" u="sng" dirty="0">
                <a:ln w="0"/>
                <a:solidFill>
                  <a:srgbClr val="3333FF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</a:rPr>
              <a:t>Цель ФОП ДО </a:t>
            </a:r>
            <a:r>
              <a:rPr lang="ru-RU" altLang="ru-RU" sz="2800" dirty="0">
                <a:solidFill>
                  <a:srgbClr val="002060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– </a:t>
            </a:r>
            <a:r>
              <a:rPr lang="ru-RU" altLang="ru-RU" sz="2800" dirty="0">
                <a:solidFill>
                  <a:srgbClr val="3333FF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разностороннее развитие ребенка дошкольного возраста на основе духовно-нравственных ценностей российского народа, исторических и национально-культурных традиций. </a:t>
            </a:r>
            <a:r>
              <a:rPr lang="ru-RU" altLang="ru-RU" sz="2800" b="0" dirty="0">
                <a:solidFill>
                  <a:srgbClr val="002060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/>
            </a:r>
            <a:br>
              <a:rPr lang="ru-RU" altLang="ru-RU" sz="2800" b="0" dirty="0">
                <a:solidFill>
                  <a:srgbClr val="002060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</a:br>
            <a:endParaRPr lang="ru-RU" dirty="0">
              <a:solidFill>
                <a:srgbClr val="3333FF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384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4388" y="2298818"/>
            <a:ext cx="3237257" cy="214597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632" y="3893856"/>
            <a:ext cx="2901948" cy="159729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611" y="1459821"/>
            <a:ext cx="2786113" cy="19691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4705" y="4098018"/>
            <a:ext cx="2316681" cy="23715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81002" y="1252468"/>
            <a:ext cx="3084843" cy="18106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3007" y="3686574"/>
            <a:ext cx="3231160" cy="180457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259632" y="145342"/>
            <a:ext cx="73448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4000" b="1" dirty="0">
                <a:solidFill>
                  <a:srgbClr val="3333FF"/>
                </a:solidFill>
                <a:effectLst>
                  <a:reflection blurRad="6350" stA="55000" endA="300" endPos="45500" dir="5400000" sy="-100000" algn="bl" rotWithShape="0"/>
                </a:effectLst>
                <a:latin typeface="Trebuchet MS" panose="020B0603020202020204" pitchFamily="34" charset="0"/>
                <a:ea typeface="+mj-ea"/>
                <a:cs typeface="Arial" panose="020B0604020202020204" pitchFamily="34" charset="0"/>
              </a:rPr>
              <a:t>Образовательные области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35699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640959" cy="6597352"/>
          </a:xfrm>
        </p:spPr>
        <p:txBody>
          <a:bodyPr/>
          <a:lstStyle/>
          <a:p>
            <a:pPr marL="0" lvl="0" indent="0" algn="ctr" fontAlgn="t">
              <a:spcBef>
                <a:spcPts val="0"/>
              </a:spcBef>
              <a:buNone/>
              <a:defRPr/>
            </a:pPr>
            <a:r>
              <a:rPr lang="ru-RU" sz="2400" dirty="0">
                <a:solidFill>
                  <a:srgbClr val="FF0000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/>
            </a:r>
            <a:br>
              <a:rPr lang="ru-RU" sz="2400" dirty="0">
                <a:solidFill>
                  <a:srgbClr val="FF0000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</a:br>
            <a:r>
              <a:rPr lang="ru-RU" sz="2400" dirty="0">
                <a:solidFill>
                  <a:srgbClr val="3333FF"/>
                </a:solidFill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ФОП ДО - это норматив, который был разработан для осуществления  следующих функций</a:t>
            </a:r>
            <a:r>
              <a:rPr lang="ru-RU" sz="2400" b="0" dirty="0">
                <a:solidFill>
                  <a:srgbClr val="3333FF"/>
                </a:solidFill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:</a:t>
            </a:r>
            <a:r>
              <a:rPr lang="ru-RU" sz="2400" b="0" dirty="0">
                <a:solidFill>
                  <a:srgbClr val="002060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/>
            </a:r>
            <a:br>
              <a:rPr lang="ru-RU" sz="2400" b="0" dirty="0">
                <a:solidFill>
                  <a:srgbClr val="002060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</a:br>
            <a:r>
              <a:rPr lang="ru-RU" sz="2000" b="0" dirty="0">
                <a:solidFill>
                  <a:srgbClr val="002060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/>
            </a:r>
            <a:br>
              <a:rPr lang="ru-RU" sz="2000" b="0" dirty="0">
                <a:solidFill>
                  <a:srgbClr val="002060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</a:br>
            <a:r>
              <a:rPr lang="ru-RU" sz="2000" b="0" dirty="0">
                <a:solidFill>
                  <a:srgbClr val="002060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/>
            </a:r>
            <a:br>
              <a:rPr lang="ru-RU" sz="2000" b="0" dirty="0">
                <a:solidFill>
                  <a:srgbClr val="002060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</a:br>
            <a:r>
              <a:rPr lang="ru-RU" sz="2000" b="0" dirty="0">
                <a:solidFill>
                  <a:srgbClr val="3333FF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создать единое федеральное образовательное пространство для воспитания и развития дошкольников;</a:t>
            </a:r>
            <a:br>
              <a:rPr lang="ru-RU" sz="2000" b="0" dirty="0">
                <a:solidFill>
                  <a:srgbClr val="3333FF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</a:br>
            <a:r>
              <a:rPr lang="ru-RU" sz="2000" b="0" dirty="0">
                <a:solidFill>
                  <a:srgbClr val="3333FF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/>
            </a:r>
            <a:br>
              <a:rPr lang="ru-RU" sz="2000" b="0" dirty="0">
                <a:solidFill>
                  <a:srgbClr val="3333FF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</a:br>
            <a:r>
              <a:rPr lang="ru-RU" sz="2000" b="0" dirty="0">
                <a:solidFill>
                  <a:srgbClr val="3333FF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обеспечить детям и родителям равные и качественные условия дошкольного образования на всей территории России;</a:t>
            </a:r>
            <a:br>
              <a:rPr lang="ru-RU" sz="2000" b="0" dirty="0">
                <a:solidFill>
                  <a:srgbClr val="3333FF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</a:br>
            <a:r>
              <a:rPr lang="ru-RU" sz="2000" b="0" dirty="0">
                <a:solidFill>
                  <a:srgbClr val="3333FF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/>
            </a:r>
            <a:br>
              <a:rPr lang="ru-RU" sz="2000" b="0" dirty="0">
                <a:solidFill>
                  <a:srgbClr val="3333FF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</a:br>
            <a:r>
              <a:rPr lang="ru-RU" sz="2000" b="0" dirty="0">
                <a:solidFill>
                  <a:srgbClr val="3333FF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создать единое ядро содержания дошкольного образования, которое будет приобщать детей к традиционным духовно-нравственным и социокультурным ценностям, а также воспитает в них тягу и любовь к истории и культуре своей страны, малой родины и семьи;</a:t>
            </a:r>
            <a:br>
              <a:rPr lang="ru-RU" sz="2000" b="0" dirty="0">
                <a:solidFill>
                  <a:srgbClr val="3333FF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</a:br>
            <a:r>
              <a:rPr lang="ru-RU" sz="2000" b="0" dirty="0">
                <a:solidFill>
                  <a:srgbClr val="3333FF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/>
            </a:r>
            <a:br>
              <a:rPr lang="ru-RU" sz="2000" b="0" dirty="0">
                <a:solidFill>
                  <a:srgbClr val="3333FF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</a:br>
            <a:r>
              <a:rPr lang="ru-RU" sz="2000" b="0" dirty="0">
                <a:solidFill>
                  <a:srgbClr val="3333FF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воспитывать и развивать ребенка с активной гражданской позицией, патриотическими взглядами и ценностям</a:t>
            </a:r>
            <a:r>
              <a:rPr lang="ru-RU" sz="2000" b="0" dirty="0">
                <a:solidFill>
                  <a:srgbClr val="002060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и.</a:t>
            </a:r>
            <a:br>
              <a:rPr lang="ru-RU" sz="2000" b="0" dirty="0">
                <a:solidFill>
                  <a:srgbClr val="002060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57041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675" y="1147763"/>
            <a:ext cx="9278938" cy="456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0467001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430</TotalTime>
  <Words>273</Words>
  <Application>Microsoft Office PowerPoint</Application>
  <PresentationFormat>Экран (4:3)</PresentationFormat>
  <Paragraphs>27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Georgia</vt:lpstr>
      <vt:lpstr>Trebuchet MS</vt:lpstr>
      <vt:lpstr>Воздушный поток</vt:lpstr>
      <vt:lpstr>1_Воздушный поток</vt:lpstr>
      <vt:lpstr>МАДОУ «Детский сад № 330 комбинированного вида»  Советского района г. Казани   </vt:lpstr>
      <vt:lpstr>Презентация PowerPoint</vt:lpstr>
      <vt:lpstr>Презентация PowerPoint</vt:lpstr>
      <vt:lpstr>Уважаемые родители!  С 1 сентября 2023 года дошкольные учреждения начнут работать по новой федеральной образовательной программе дошкольного образования (ФОП ДО).   ФЕДЕРАЛЬНАЯ ОБРАЗОВАТЕЛЬНАЯ ПРОГРАММА  ДОШКОЛЬНОГО  ОБРАЗОВАНИЯ  – это обязательный для всех детских садов документ  утвержден Приказом Минпросвещения от 25.11 2022г. № 1028.  ФОП ДО определяет единый для всей страны базовый объем, содержание, планируемые результаты дошкольного образования. Предусматривает интеграцию воспитания и обучения в едином образовательном процессе.  </vt:lpstr>
      <vt:lpstr>Цель ФОП ДО – разностороннее развитие ребенка дошкольного возраста на основе духовно-нравственных ценностей российского народа, исторических и национально-культурных традиций.  </vt:lpstr>
      <vt:lpstr>Презентация PowerPoint</vt:lpstr>
      <vt:lpstr> ФОП ДО - это норматив, который был разработан для осуществления  следующих функций:   создать единое федеральное образовательное пространство для воспитания и развития дошкольников;  обеспечить детям и родителям равные и качественные условия дошкольного образования на всей территории России;  создать единое ядро содержания дошкольного образования, которое будет приобщать детей к традиционным духовно-нравственным и социокультурным ценностям, а также воспитает в них тягу и любовь к истории и культуре своей страны, малой родины и семьи;  воспитывать и развивать ребенка с активной гражданской позицией, патриотическими взглядами и ценностями.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  «Детский сад № 394 комбинированного вида с татарским языком воспитания и обучения»</dc:title>
  <dc:creator>Af</dc:creator>
  <cp:lastModifiedBy>Владелец</cp:lastModifiedBy>
  <cp:revision>84</cp:revision>
  <dcterms:created xsi:type="dcterms:W3CDTF">2022-10-25T08:25:16Z</dcterms:created>
  <dcterms:modified xsi:type="dcterms:W3CDTF">2024-06-04T07:10:05Z</dcterms:modified>
</cp:coreProperties>
</file>